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C79"/>
    <a:srgbClr val="9A5A9C"/>
    <a:srgbClr val="E391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503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0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02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385828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329444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0795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4753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5184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507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3559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059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18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664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57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945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360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994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765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13"/>
          <a:stretch/>
        </p:blipFill>
        <p:spPr>
          <a:xfrm>
            <a:off x="8000197" y="0"/>
            <a:ext cx="1603387" cy="1143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4199"/>
          <a:stretch/>
        </p:blipFill>
        <p:spPr>
          <a:xfrm>
            <a:off x="8609012" y="6092866"/>
            <a:ext cx="993734" cy="76513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03FF4F0-BFAE-4B33-95E3-6737CD89D840}" type="datetimeFigureOut">
              <a:rPr lang="en-US" smtClean="0"/>
              <a:t>11/11/2023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708466-A42F-4A72-96F0-FAD0C13E77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7515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5C3BC6A-AFD9-495C-9F12-FE70B48D85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PowerPoint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CFEDAD9-AAF4-4120-B7AD-A6E5E5EE7B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339306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56957C-15E1-4724-A8F7-C17AB9031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Text Lorem Ipsum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B88215-B1E1-4530-BC39-FE2F21BA2B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Bold: </a:t>
            </a:r>
            <a:r>
              <a:rPr lang="en-US" dirty="0"/>
              <a:t>CTRL + B</a:t>
            </a:r>
          </a:p>
          <a:p>
            <a:r>
              <a:rPr lang="en-US" i="1" dirty="0"/>
              <a:t>Italic: </a:t>
            </a:r>
            <a:r>
              <a:rPr lang="en-US" dirty="0"/>
              <a:t>CTRL + I</a:t>
            </a:r>
          </a:p>
          <a:p>
            <a:r>
              <a:rPr lang="en-US" u="sng" dirty="0"/>
              <a:t>Underline</a:t>
            </a:r>
            <a:r>
              <a:rPr lang="en-US" dirty="0"/>
              <a:t>: CTRL + U</a:t>
            </a:r>
          </a:p>
          <a:p>
            <a:pPr algn="just"/>
            <a:r>
              <a:rPr lang="en-US" b="1" i="1" u="sng" dirty="0"/>
              <a:t>Bold italic underline</a:t>
            </a:r>
            <a:r>
              <a:rPr lang="en-US" dirty="0"/>
              <a:t>: CTRL + B + I + U</a:t>
            </a:r>
          </a:p>
          <a:p>
            <a:pPr algn="just"/>
            <a:endParaRPr lang="en-US" b="1" i="1" u="sng" dirty="0"/>
          </a:p>
        </p:txBody>
      </p:sp>
    </p:spTree>
    <p:extLst>
      <p:ext uri="{BB962C8B-B14F-4D97-AF65-F5344CB8AC3E}">
        <p14:creationId xmlns:p14="http://schemas.microsoft.com/office/powerpoint/2010/main" val="276069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0D79BB4-3A6B-41CA-8CF0-12E232A27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0000FF"/>
                </a:highlight>
              </a:rPr>
              <a:t>Image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0B7B6B33-AB10-4BF4-92D6-41079696EB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lasticWrap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002" y="1482128"/>
            <a:ext cx="7736618" cy="4964380"/>
          </a:xfr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8B3291C-8812-4200-96EE-6B3E7DC479EE}"/>
              </a:ext>
            </a:extLst>
          </p:cNvPr>
          <p:cNvSpPr txBox="1"/>
          <p:nvPr/>
        </p:nvSpPr>
        <p:spPr>
          <a:xfrm>
            <a:off x="1301435" y="1853248"/>
            <a:ext cx="689575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rgbClr val="9A5A9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rgbClr val="F3CC7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Moon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43533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212B3D-E53C-4272-9C58-8A9FAB06E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C27D339-60C2-4D4B-9254-055A764C91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8272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Ион">
  <a:themeElements>
    <a:clrScheme name="Синий и зеленый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Ион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Ион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5A2F9111-B2DB-470C-BA56-608F9B658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39</TotalTime>
  <Words>97</Words>
  <Application>Microsoft Office PowerPoint</Application>
  <PresentationFormat>Широкоэкранный</PresentationFormat>
  <Paragraphs>18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Ион</vt:lpstr>
      <vt:lpstr>PowerPoint</vt:lpstr>
      <vt:lpstr>Text Lorem Ipsum</vt:lpstr>
      <vt:lpstr>Image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</dc:title>
  <dc:creator>magmafellow</dc:creator>
  <cp:lastModifiedBy>magmafellow</cp:lastModifiedBy>
  <cp:revision>18</cp:revision>
  <dcterms:created xsi:type="dcterms:W3CDTF">2023-11-09T07:20:15Z</dcterms:created>
  <dcterms:modified xsi:type="dcterms:W3CDTF">2023-11-11T11:12:22Z</dcterms:modified>
</cp:coreProperties>
</file>

<file path=docProps/thumbnail.jpeg>
</file>